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7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2" autoAdjust="0"/>
    <p:restoredTop sz="94660"/>
  </p:normalViewPr>
  <p:slideViewPr>
    <p:cSldViewPr snapToGrid="0">
      <p:cViewPr varScale="1">
        <p:scale>
          <a:sx n="58" d="100"/>
          <a:sy n="58" d="100"/>
        </p:scale>
        <p:origin x="2539" y="4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1"/>
            <a:ext cx="6877353" cy="9930462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473216"/>
            <a:ext cx="4370039" cy="237799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851205"/>
            <a:ext cx="4370039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3FF41-380F-4DC5-805A-9B1A28E8399A}" type="datetimeFigureOut">
              <a:rPr lang="en-US" smtClean="0"/>
              <a:t>17-Sep-18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5E63-79E9-4DFD-B09E-1C401FDDF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72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49163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3FF41-380F-4DC5-805A-9B1A28E8399A}" type="datetimeFigureOut">
              <a:rPr lang="en-US" smtClean="0"/>
              <a:t>17-Sep-18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5E63-79E9-4DFD-B09E-1C401FDDF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7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5246511"/>
            <a:ext cx="4064853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3FF41-380F-4DC5-805A-9B1A28E8399A}" type="datetimeFigureOut">
              <a:rPr lang="en-US" smtClean="0"/>
              <a:t>17-Sep-18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5E63-79E9-4DFD-B09E-1C401FDDF54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2873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0649"/>
            <a:ext cx="4760786" cy="3748998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3FF41-380F-4DC5-805A-9B1A28E8399A}" type="datetimeFigureOut">
              <a:rPr lang="en-US" smtClean="0"/>
              <a:t>17-Sep-18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5E63-79E9-4DFD-B09E-1C401FDDF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51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3FF41-380F-4DC5-805A-9B1A28E8399A}" type="datetimeFigureOut">
              <a:rPr lang="en-US" smtClean="0"/>
              <a:t>17-Sep-18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5E63-79E9-4DFD-B09E-1C401FDDF54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5819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80533"/>
            <a:ext cx="4756099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3FF41-380F-4DC5-805A-9B1A28E8399A}" type="datetimeFigureOut">
              <a:rPr lang="en-US" smtClean="0"/>
              <a:t>17-Sep-18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5E63-79E9-4DFD-B09E-1C401FDDF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53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3FF41-380F-4DC5-805A-9B1A28E8399A}" type="datetimeFigureOut">
              <a:rPr lang="en-US" smtClean="0"/>
              <a:t>17-Sep-18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5E63-79E9-4DFD-B09E-1C401FDDF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13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80534"/>
            <a:ext cx="734109" cy="7585429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80534"/>
            <a:ext cx="3896270" cy="75854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3FF41-380F-4DC5-805A-9B1A28E8399A}" type="datetimeFigureOut">
              <a:rPr lang="en-US" smtClean="0"/>
              <a:t>17-Sep-18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5E63-79E9-4DFD-B09E-1C401FDDF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13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3FF41-380F-4DC5-805A-9B1A28E8399A}" type="datetimeFigureOut">
              <a:rPr lang="en-US" smtClean="0"/>
              <a:t>17-Sep-18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5E63-79E9-4DFD-B09E-1C401FDDF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0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254"/>
            <a:ext cx="4760786" cy="263839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3FF41-380F-4DC5-805A-9B1A28E8399A}" type="datetimeFigureOut">
              <a:rPr lang="en-US" smtClean="0"/>
              <a:t>17-Sep-18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5E63-79E9-4DFD-B09E-1C401FDDF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870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19078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0851"/>
            <a:ext cx="2316082" cy="56055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120853"/>
            <a:ext cx="2316083" cy="5605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3FF41-380F-4DC5-805A-9B1A28E8399A}" type="datetimeFigureOut">
              <a:rPr lang="en-US" smtClean="0"/>
              <a:t>17-Sep-18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5E63-79E9-4DFD-B09E-1C401FDDF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94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3FF41-380F-4DC5-805A-9B1A28E8399A}" type="datetimeFigureOut">
              <a:rPr lang="en-US" smtClean="0"/>
              <a:t>17-Sep-18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5E63-79E9-4DFD-B09E-1C401FDDF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95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533"/>
            <a:ext cx="4760786" cy="19078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3FF41-380F-4DC5-805A-9B1A28E8399A}" type="datetimeFigureOut">
              <a:rPr lang="en-US" smtClean="0"/>
              <a:t>17-Sep-18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5E63-79E9-4DFD-B09E-1C401FDDF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6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3FF41-380F-4DC5-805A-9B1A28E8399A}" type="datetimeFigureOut">
              <a:rPr lang="en-US" smtClean="0"/>
              <a:t>17-Sep-18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5E63-79E9-4DFD-B09E-1C401FDDF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38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4650"/>
            <a:ext cx="2092637" cy="1846673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743781"/>
            <a:ext cx="2539528" cy="798263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11323"/>
            <a:ext cx="2092637" cy="373309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3FF41-380F-4DC5-805A-9B1A28E8399A}" type="datetimeFigureOut">
              <a:rPr lang="en-US" smtClean="0"/>
              <a:t>17-Sep-18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5E63-79E9-4DFD-B09E-1C401FDDF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25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4200"/>
            <a:ext cx="4760786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533"/>
            <a:ext cx="476078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752822"/>
            <a:ext cx="4760786" cy="97359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3FF41-380F-4DC5-805A-9B1A28E8399A}" type="datetimeFigureOut">
              <a:rPr lang="en-US" smtClean="0"/>
              <a:t>17-Sep-18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5E63-79E9-4DFD-B09E-1C401FDDF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18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1"/>
            <a:ext cx="6877354" cy="9930462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0853"/>
            <a:ext cx="476078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726414"/>
            <a:ext cx="5130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FF41-380F-4DC5-805A-9B1A28E8399A}" type="datetimeFigureOut">
              <a:rPr lang="en-US" smtClean="0"/>
              <a:t>17-Sep-18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6414"/>
            <a:ext cx="346723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726414"/>
            <a:ext cx="38447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B7FE5E63-79E9-4DFD-B09E-1C401FDDF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  <p:sldLayoutId id="2147483999" r:id="rId12"/>
    <p:sldLayoutId id="2147484000" r:id="rId13"/>
    <p:sldLayoutId id="2147484001" r:id="rId14"/>
    <p:sldLayoutId id="2147484002" r:id="rId15"/>
    <p:sldLayoutId id="2147484003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-1435100" y="-302169"/>
            <a:ext cx="10293350" cy="12201434"/>
            <a:chOff x="-1435100" y="-302169"/>
            <a:chExt cx="10293350" cy="12201434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 flipH="1">
              <a:off x="-516255" y="106045"/>
              <a:ext cx="1440180" cy="1739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dk1">
                          <a:lumMod val="60000"/>
                          <a:lumOff val="40000"/>
                        </a:schemeClr>
                      </a:gs>
                      <a:gs pos="50000">
                        <a:schemeClr val="dk1">
                          <a:lumMod val="20000"/>
                          <a:lumOff val="80000"/>
                        </a:schemeClr>
                      </a:gs>
                      <a:gs pos="100000">
                        <a:schemeClr val="dk1">
                          <a:lumMod val="60000"/>
                          <a:lumOff val="40000"/>
                        </a:schemeClr>
                      </a:gs>
                    </a:gsLst>
                    <a:lin ang="18900000" scaled="1"/>
                  </a:gra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bg1">
                      <a:lumMod val="10000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</a:pPr>
              <a:r>
                <a:rPr lang="id-ID" sz="24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id-ID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 flipH="1">
              <a:off x="6393180" y="10064115"/>
              <a:ext cx="359410" cy="35941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id-ID"/>
            </a:p>
          </p:txBody>
        </p:sp>
        <p:sp>
          <p:nvSpPr>
            <p:cNvPr id="7" name="Rectangle 6"/>
            <p:cNvSpPr/>
            <p:nvPr/>
          </p:nvSpPr>
          <p:spPr>
            <a:xfrm>
              <a:off x="-19184" y="0"/>
              <a:ext cx="6912293" cy="988356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id-ID"/>
            </a:p>
          </p:txBody>
        </p:sp>
        <p:pic>
          <p:nvPicPr>
            <p:cNvPr id="9" name="Picture 8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8987" y="744332"/>
              <a:ext cx="1408430" cy="140843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0" name="Rectangle 54"/>
            <p:cNvSpPr>
              <a:spLocks noChangeArrowheads="1"/>
            </p:cNvSpPr>
            <p:nvPr/>
          </p:nvSpPr>
          <p:spPr bwMode="auto">
            <a:xfrm flipH="1">
              <a:off x="-160486" y="-302169"/>
              <a:ext cx="3621405" cy="5921375"/>
            </a:xfrm>
            <a:custGeom>
              <a:avLst/>
              <a:gdLst>
                <a:gd name="connsiteX0" fmla="*/ 0 w 683895"/>
                <a:gd name="connsiteY0" fmla="*/ 0 h 683895"/>
                <a:gd name="connsiteX1" fmla="*/ 683895 w 683895"/>
                <a:gd name="connsiteY1" fmla="*/ 0 h 683895"/>
                <a:gd name="connsiteX2" fmla="*/ 683895 w 683895"/>
                <a:gd name="connsiteY2" fmla="*/ 683895 h 683895"/>
                <a:gd name="connsiteX3" fmla="*/ 0 w 683895"/>
                <a:gd name="connsiteY3" fmla="*/ 683895 h 683895"/>
                <a:gd name="connsiteX4" fmla="*/ 0 w 683895"/>
                <a:gd name="connsiteY4" fmla="*/ 0 h 683895"/>
                <a:gd name="connsiteX0" fmla="*/ 0 w 3621058"/>
                <a:gd name="connsiteY0" fmla="*/ 0 h 5920913"/>
                <a:gd name="connsiteX1" fmla="*/ 683895 w 3621058"/>
                <a:gd name="connsiteY1" fmla="*/ 0 h 5920913"/>
                <a:gd name="connsiteX2" fmla="*/ 3621058 w 3621058"/>
                <a:gd name="connsiteY2" fmla="*/ 5920913 h 5920913"/>
                <a:gd name="connsiteX3" fmla="*/ 0 w 3621058"/>
                <a:gd name="connsiteY3" fmla="*/ 683895 h 5920913"/>
                <a:gd name="connsiteX4" fmla="*/ 0 w 3621058"/>
                <a:gd name="connsiteY4" fmla="*/ 0 h 5920913"/>
                <a:gd name="connsiteX0" fmla="*/ 0 w 3621058"/>
                <a:gd name="connsiteY0" fmla="*/ 0 h 5920913"/>
                <a:gd name="connsiteX1" fmla="*/ 683895 w 3621058"/>
                <a:gd name="connsiteY1" fmla="*/ 0 h 5920913"/>
                <a:gd name="connsiteX2" fmla="*/ 3621058 w 3621058"/>
                <a:gd name="connsiteY2" fmla="*/ 5920913 h 5920913"/>
                <a:gd name="connsiteX3" fmla="*/ 3366331 w 3621058"/>
                <a:gd name="connsiteY3" fmla="*/ 5504900 h 5920913"/>
                <a:gd name="connsiteX4" fmla="*/ 0 w 3621058"/>
                <a:gd name="connsiteY4" fmla="*/ 0 h 5920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21058" h="5920913">
                  <a:moveTo>
                    <a:pt x="0" y="0"/>
                  </a:moveTo>
                  <a:lnTo>
                    <a:pt x="683895" y="0"/>
                  </a:lnTo>
                  <a:lnTo>
                    <a:pt x="3621058" y="5920913"/>
                  </a:lnTo>
                  <a:lnTo>
                    <a:pt x="3366331" y="55049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id-ID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 flipH="1">
              <a:off x="17780" y="8959215"/>
              <a:ext cx="1205230" cy="121983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  <a:headEnd/>
              <a:tailEnd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id-ID"/>
            </a:p>
          </p:txBody>
        </p:sp>
        <p:sp>
          <p:nvSpPr>
            <p:cNvPr id="12" name="Rectangle 58"/>
            <p:cNvSpPr>
              <a:spLocks noChangeArrowheads="1"/>
            </p:cNvSpPr>
            <p:nvPr/>
          </p:nvSpPr>
          <p:spPr bwMode="auto">
            <a:xfrm flipH="1">
              <a:off x="1536497" y="-266072"/>
              <a:ext cx="2554241" cy="3124426"/>
            </a:xfrm>
            <a:custGeom>
              <a:avLst/>
              <a:gdLst>
                <a:gd name="connsiteX0" fmla="*/ 0 w 683895"/>
                <a:gd name="connsiteY0" fmla="*/ 0 h 683895"/>
                <a:gd name="connsiteX1" fmla="*/ 683895 w 683895"/>
                <a:gd name="connsiteY1" fmla="*/ 0 h 683895"/>
                <a:gd name="connsiteX2" fmla="*/ 683895 w 683895"/>
                <a:gd name="connsiteY2" fmla="*/ 683895 h 683895"/>
                <a:gd name="connsiteX3" fmla="*/ 0 w 683895"/>
                <a:gd name="connsiteY3" fmla="*/ 683895 h 683895"/>
                <a:gd name="connsiteX4" fmla="*/ 0 w 683895"/>
                <a:gd name="connsiteY4" fmla="*/ 0 h 683895"/>
                <a:gd name="connsiteX0" fmla="*/ 0 w 683895"/>
                <a:gd name="connsiteY0" fmla="*/ 0 h 2512695"/>
                <a:gd name="connsiteX1" fmla="*/ 683895 w 683895"/>
                <a:gd name="connsiteY1" fmla="*/ 0 h 2512695"/>
                <a:gd name="connsiteX2" fmla="*/ 683895 w 683895"/>
                <a:gd name="connsiteY2" fmla="*/ 683895 h 2512695"/>
                <a:gd name="connsiteX3" fmla="*/ 683895 w 683895"/>
                <a:gd name="connsiteY3" fmla="*/ 2512695 h 2512695"/>
                <a:gd name="connsiteX4" fmla="*/ 0 w 683895"/>
                <a:gd name="connsiteY4" fmla="*/ 0 h 2512695"/>
                <a:gd name="connsiteX0" fmla="*/ 0 w 1002550"/>
                <a:gd name="connsiteY0" fmla="*/ 0 h 2512695"/>
                <a:gd name="connsiteX1" fmla="*/ 683895 w 1002550"/>
                <a:gd name="connsiteY1" fmla="*/ 0 h 2512695"/>
                <a:gd name="connsiteX2" fmla="*/ 1002550 w 1002550"/>
                <a:gd name="connsiteY2" fmla="*/ 2512695 h 2512695"/>
                <a:gd name="connsiteX3" fmla="*/ 683895 w 1002550"/>
                <a:gd name="connsiteY3" fmla="*/ 2512695 h 2512695"/>
                <a:gd name="connsiteX4" fmla="*/ 0 w 1002550"/>
                <a:gd name="connsiteY4" fmla="*/ 0 h 2512695"/>
                <a:gd name="connsiteX0" fmla="*/ 0 w 1958404"/>
                <a:gd name="connsiteY0" fmla="*/ 0 h 2554258"/>
                <a:gd name="connsiteX1" fmla="*/ 1639749 w 1958404"/>
                <a:gd name="connsiteY1" fmla="*/ 41563 h 2554258"/>
                <a:gd name="connsiteX2" fmla="*/ 1958404 w 1958404"/>
                <a:gd name="connsiteY2" fmla="*/ 2554258 h 2554258"/>
                <a:gd name="connsiteX3" fmla="*/ 1639749 w 1958404"/>
                <a:gd name="connsiteY3" fmla="*/ 2554258 h 2554258"/>
                <a:gd name="connsiteX4" fmla="*/ 0 w 1958404"/>
                <a:gd name="connsiteY4" fmla="*/ 0 h 2554258"/>
                <a:gd name="connsiteX0" fmla="*/ 0 w 1958404"/>
                <a:gd name="connsiteY0" fmla="*/ 0 h 2554258"/>
                <a:gd name="connsiteX1" fmla="*/ 572914 w 1958404"/>
                <a:gd name="connsiteY1" fmla="*/ 41563 h 2554258"/>
                <a:gd name="connsiteX2" fmla="*/ 1958404 w 1958404"/>
                <a:gd name="connsiteY2" fmla="*/ 2554258 h 2554258"/>
                <a:gd name="connsiteX3" fmla="*/ 1639749 w 1958404"/>
                <a:gd name="connsiteY3" fmla="*/ 2554258 h 2554258"/>
                <a:gd name="connsiteX4" fmla="*/ 0 w 1958404"/>
                <a:gd name="connsiteY4" fmla="*/ 0 h 2554258"/>
                <a:gd name="connsiteX0" fmla="*/ 0 w 2041534"/>
                <a:gd name="connsiteY0" fmla="*/ 0 h 2554258"/>
                <a:gd name="connsiteX1" fmla="*/ 572914 w 2041534"/>
                <a:gd name="connsiteY1" fmla="*/ 41563 h 2554258"/>
                <a:gd name="connsiteX2" fmla="*/ 2041534 w 2041534"/>
                <a:gd name="connsiteY2" fmla="*/ 2554258 h 2554258"/>
                <a:gd name="connsiteX3" fmla="*/ 1639749 w 2041534"/>
                <a:gd name="connsiteY3" fmla="*/ 2554258 h 2554258"/>
                <a:gd name="connsiteX4" fmla="*/ 0 w 2041534"/>
                <a:gd name="connsiteY4" fmla="*/ 0 h 2554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41534" h="2554258">
                  <a:moveTo>
                    <a:pt x="0" y="0"/>
                  </a:moveTo>
                  <a:lnTo>
                    <a:pt x="572914" y="41563"/>
                  </a:lnTo>
                  <a:lnTo>
                    <a:pt x="2041534" y="2554258"/>
                  </a:lnTo>
                  <a:lnTo>
                    <a:pt x="1639749" y="25542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  <a:headEnd/>
              <a:tailEnd/>
            </a:ln>
            <a:extLst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id-ID"/>
            </a:p>
          </p:txBody>
        </p:sp>
        <p:sp>
          <p:nvSpPr>
            <p:cNvPr id="13" name="Rectangle 59"/>
            <p:cNvSpPr>
              <a:spLocks noChangeArrowheads="1"/>
            </p:cNvSpPr>
            <p:nvPr/>
          </p:nvSpPr>
          <p:spPr bwMode="auto">
            <a:xfrm flipH="1">
              <a:off x="1793408" y="-63351"/>
              <a:ext cx="2909901" cy="2901076"/>
            </a:xfrm>
            <a:custGeom>
              <a:avLst/>
              <a:gdLst>
                <a:gd name="connsiteX0" fmla="*/ 0 w 900430"/>
                <a:gd name="connsiteY0" fmla="*/ 0 h 683895"/>
                <a:gd name="connsiteX1" fmla="*/ 900430 w 900430"/>
                <a:gd name="connsiteY1" fmla="*/ 0 h 683895"/>
                <a:gd name="connsiteX2" fmla="*/ 900430 w 900430"/>
                <a:gd name="connsiteY2" fmla="*/ 683895 h 683895"/>
                <a:gd name="connsiteX3" fmla="*/ 0 w 900430"/>
                <a:gd name="connsiteY3" fmla="*/ 683895 h 683895"/>
                <a:gd name="connsiteX4" fmla="*/ 0 w 900430"/>
                <a:gd name="connsiteY4" fmla="*/ 0 h 683895"/>
                <a:gd name="connsiteX0" fmla="*/ 0 w 2396720"/>
                <a:gd name="connsiteY0" fmla="*/ 0 h 2291023"/>
                <a:gd name="connsiteX1" fmla="*/ 900430 w 2396720"/>
                <a:gd name="connsiteY1" fmla="*/ 0 h 2291023"/>
                <a:gd name="connsiteX2" fmla="*/ 2396720 w 2396720"/>
                <a:gd name="connsiteY2" fmla="*/ 2291023 h 2291023"/>
                <a:gd name="connsiteX3" fmla="*/ 0 w 2396720"/>
                <a:gd name="connsiteY3" fmla="*/ 683895 h 2291023"/>
                <a:gd name="connsiteX4" fmla="*/ 0 w 2396720"/>
                <a:gd name="connsiteY4" fmla="*/ 0 h 2291023"/>
                <a:gd name="connsiteX0" fmla="*/ 0 w 2396720"/>
                <a:gd name="connsiteY0" fmla="*/ 0 h 2581921"/>
                <a:gd name="connsiteX1" fmla="*/ 900430 w 2396720"/>
                <a:gd name="connsiteY1" fmla="*/ 0 h 2581921"/>
                <a:gd name="connsiteX2" fmla="*/ 2396720 w 2396720"/>
                <a:gd name="connsiteY2" fmla="*/ 2291023 h 2581921"/>
                <a:gd name="connsiteX3" fmla="*/ 1939823 w 2396720"/>
                <a:gd name="connsiteY3" fmla="*/ 2581921 h 2581921"/>
                <a:gd name="connsiteX4" fmla="*/ 0 w 2396720"/>
                <a:gd name="connsiteY4" fmla="*/ 0 h 2581921"/>
                <a:gd name="connsiteX0" fmla="*/ 0 w 2493710"/>
                <a:gd name="connsiteY0" fmla="*/ 27709 h 2581921"/>
                <a:gd name="connsiteX1" fmla="*/ 997420 w 2493710"/>
                <a:gd name="connsiteY1" fmla="*/ 0 h 2581921"/>
                <a:gd name="connsiteX2" fmla="*/ 2493710 w 2493710"/>
                <a:gd name="connsiteY2" fmla="*/ 2291023 h 2581921"/>
                <a:gd name="connsiteX3" fmla="*/ 2036813 w 2493710"/>
                <a:gd name="connsiteY3" fmla="*/ 2581921 h 2581921"/>
                <a:gd name="connsiteX4" fmla="*/ 0 w 2493710"/>
                <a:gd name="connsiteY4" fmla="*/ 27709 h 2581921"/>
                <a:gd name="connsiteX0" fmla="*/ 0 w 2673824"/>
                <a:gd name="connsiteY0" fmla="*/ 27709 h 2581921"/>
                <a:gd name="connsiteX1" fmla="*/ 997420 w 2673824"/>
                <a:gd name="connsiteY1" fmla="*/ 0 h 2581921"/>
                <a:gd name="connsiteX2" fmla="*/ 2673824 w 2673824"/>
                <a:gd name="connsiteY2" fmla="*/ 2581921 h 2581921"/>
                <a:gd name="connsiteX3" fmla="*/ 2036813 w 2673824"/>
                <a:gd name="connsiteY3" fmla="*/ 2581921 h 2581921"/>
                <a:gd name="connsiteX4" fmla="*/ 0 w 2673824"/>
                <a:gd name="connsiteY4" fmla="*/ 27709 h 2581921"/>
                <a:gd name="connsiteX0" fmla="*/ 0 w 2715385"/>
                <a:gd name="connsiteY0" fmla="*/ 27709 h 2581921"/>
                <a:gd name="connsiteX1" fmla="*/ 1038981 w 2715385"/>
                <a:gd name="connsiteY1" fmla="*/ 0 h 2581921"/>
                <a:gd name="connsiteX2" fmla="*/ 2715385 w 2715385"/>
                <a:gd name="connsiteY2" fmla="*/ 2581921 h 2581921"/>
                <a:gd name="connsiteX3" fmla="*/ 2078374 w 2715385"/>
                <a:gd name="connsiteY3" fmla="*/ 2581921 h 2581921"/>
                <a:gd name="connsiteX4" fmla="*/ 0 w 2715385"/>
                <a:gd name="connsiteY4" fmla="*/ 27709 h 2581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15385" h="2581921">
                  <a:moveTo>
                    <a:pt x="0" y="27709"/>
                  </a:moveTo>
                  <a:lnTo>
                    <a:pt x="1038981" y="0"/>
                  </a:lnTo>
                  <a:lnTo>
                    <a:pt x="2715385" y="2581921"/>
                  </a:lnTo>
                  <a:lnTo>
                    <a:pt x="2078374" y="2581921"/>
                  </a:lnTo>
                  <a:lnTo>
                    <a:pt x="0" y="27709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  <a:headEnd/>
              <a:tailEnd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id-ID"/>
            </a:p>
          </p:txBody>
        </p:sp>
        <p:sp>
          <p:nvSpPr>
            <p:cNvPr id="14" name="Rectangle 55"/>
            <p:cNvSpPr>
              <a:spLocks noChangeArrowheads="1"/>
            </p:cNvSpPr>
            <p:nvPr/>
          </p:nvSpPr>
          <p:spPr bwMode="auto">
            <a:xfrm flipH="1">
              <a:off x="359410" y="5204460"/>
              <a:ext cx="7799705" cy="5904230"/>
            </a:xfrm>
            <a:custGeom>
              <a:avLst/>
              <a:gdLst>
                <a:gd name="connsiteX0" fmla="*/ 0 w 1205230"/>
                <a:gd name="connsiteY0" fmla="*/ 0 h 683895"/>
                <a:gd name="connsiteX1" fmla="*/ 1205230 w 1205230"/>
                <a:gd name="connsiteY1" fmla="*/ 0 h 683895"/>
                <a:gd name="connsiteX2" fmla="*/ 1205230 w 1205230"/>
                <a:gd name="connsiteY2" fmla="*/ 683895 h 683895"/>
                <a:gd name="connsiteX3" fmla="*/ 0 w 1205230"/>
                <a:gd name="connsiteY3" fmla="*/ 683895 h 683895"/>
                <a:gd name="connsiteX4" fmla="*/ 0 w 1205230"/>
                <a:gd name="connsiteY4" fmla="*/ 0 h 683895"/>
                <a:gd name="connsiteX0" fmla="*/ 0 w 1205230"/>
                <a:gd name="connsiteY0" fmla="*/ 831273 h 1515168"/>
                <a:gd name="connsiteX1" fmla="*/ 955848 w 1205230"/>
                <a:gd name="connsiteY1" fmla="*/ 0 h 1515168"/>
                <a:gd name="connsiteX2" fmla="*/ 1205230 w 1205230"/>
                <a:gd name="connsiteY2" fmla="*/ 1515168 h 1515168"/>
                <a:gd name="connsiteX3" fmla="*/ 0 w 1205230"/>
                <a:gd name="connsiteY3" fmla="*/ 1515168 h 1515168"/>
                <a:gd name="connsiteX4" fmla="*/ 0 w 1205230"/>
                <a:gd name="connsiteY4" fmla="*/ 831273 h 1515168"/>
                <a:gd name="connsiteX0" fmla="*/ 0 w 5777230"/>
                <a:gd name="connsiteY0" fmla="*/ 4572144 h 4572144"/>
                <a:gd name="connsiteX1" fmla="*/ 5527848 w 5777230"/>
                <a:gd name="connsiteY1" fmla="*/ 0 h 4572144"/>
                <a:gd name="connsiteX2" fmla="*/ 5777230 w 5777230"/>
                <a:gd name="connsiteY2" fmla="*/ 1515168 h 4572144"/>
                <a:gd name="connsiteX3" fmla="*/ 4572000 w 5777230"/>
                <a:gd name="connsiteY3" fmla="*/ 1515168 h 4572144"/>
                <a:gd name="connsiteX4" fmla="*/ 0 w 5777230"/>
                <a:gd name="connsiteY4" fmla="*/ 4572144 h 4572144"/>
                <a:gd name="connsiteX0" fmla="*/ 0 w 7107266"/>
                <a:gd name="connsiteY0" fmla="*/ 4572144 h 4572144"/>
                <a:gd name="connsiteX1" fmla="*/ 5527848 w 7107266"/>
                <a:gd name="connsiteY1" fmla="*/ 0 h 4572144"/>
                <a:gd name="connsiteX2" fmla="*/ 7107266 w 7107266"/>
                <a:gd name="connsiteY2" fmla="*/ 19038 h 4572144"/>
                <a:gd name="connsiteX3" fmla="*/ 4572000 w 7107266"/>
                <a:gd name="connsiteY3" fmla="*/ 1515168 h 4572144"/>
                <a:gd name="connsiteX4" fmla="*/ 0 w 7107266"/>
                <a:gd name="connsiteY4" fmla="*/ 4572144 h 4572144"/>
                <a:gd name="connsiteX0" fmla="*/ 0 w 7107266"/>
                <a:gd name="connsiteY0" fmla="*/ 4572144 h 5643379"/>
                <a:gd name="connsiteX1" fmla="*/ 5527848 w 7107266"/>
                <a:gd name="connsiteY1" fmla="*/ 0 h 5643379"/>
                <a:gd name="connsiteX2" fmla="*/ 7107266 w 7107266"/>
                <a:gd name="connsiteY2" fmla="*/ 19038 h 5643379"/>
                <a:gd name="connsiteX3" fmla="*/ 235703 w 7107266"/>
                <a:gd name="connsiteY3" fmla="*/ 5643379 h 5643379"/>
                <a:gd name="connsiteX4" fmla="*/ 0 w 7107266"/>
                <a:gd name="connsiteY4" fmla="*/ 4572144 h 5643379"/>
                <a:gd name="connsiteX0" fmla="*/ 0 w 7107266"/>
                <a:gd name="connsiteY0" fmla="*/ 4553106 h 5624341"/>
                <a:gd name="connsiteX1" fmla="*/ 6234465 w 7107266"/>
                <a:gd name="connsiteY1" fmla="*/ 8669 h 5624341"/>
                <a:gd name="connsiteX2" fmla="*/ 7107266 w 7107266"/>
                <a:gd name="connsiteY2" fmla="*/ 0 h 5624341"/>
                <a:gd name="connsiteX3" fmla="*/ 235703 w 7107266"/>
                <a:gd name="connsiteY3" fmla="*/ 5624341 h 5624341"/>
                <a:gd name="connsiteX4" fmla="*/ 0 w 7107266"/>
                <a:gd name="connsiteY4" fmla="*/ 4553106 h 5624341"/>
                <a:gd name="connsiteX0" fmla="*/ 0 w 7799216"/>
                <a:gd name="connsiteY0" fmla="*/ 5862808 h 5862808"/>
                <a:gd name="connsiteX1" fmla="*/ 6926415 w 7799216"/>
                <a:gd name="connsiteY1" fmla="*/ 8669 h 5862808"/>
                <a:gd name="connsiteX2" fmla="*/ 7799216 w 7799216"/>
                <a:gd name="connsiteY2" fmla="*/ 0 h 5862808"/>
                <a:gd name="connsiteX3" fmla="*/ 927653 w 7799216"/>
                <a:gd name="connsiteY3" fmla="*/ 5624341 h 5862808"/>
                <a:gd name="connsiteX4" fmla="*/ 0 w 7799216"/>
                <a:gd name="connsiteY4" fmla="*/ 5862808 h 5862808"/>
                <a:gd name="connsiteX0" fmla="*/ 0 w 7799216"/>
                <a:gd name="connsiteY0" fmla="*/ 5903560 h 5903560"/>
                <a:gd name="connsiteX1" fmla="*/ 7247672 w 7799216"/>
                <a:gd name="connsiteY1" fmla="*/ 0 h 5903560"/>
                <a:gd name="connsiteX2" fmla="*/ 7799216 w 7799216"/>
                <a:gd name="connsiteY2" fmla="*/ 40752 h 5903560"/>
                <a:gd name="connsiteX3" fmla="*/ 927653 w 7799216"/>
                <a:gd name="connsiteY3" fmla="*/ 5665093 h 5903560"/>
                <a:gd name="connsiteX4" fmla="*/ 0 w 7799216"/>
                <a:gd name="connsiteY4" fmla="*/ 5903560 h 5903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99216" h="5903560">
                  <a:moveTo>
                    <a:pt x="0" y="5903560"/>
                  </a:moveTo>
                  <a:lnTo>
                    <a:pt x="7247672" y="0"/>
                  </a:lnTo>
                  <a:lnTo>
                    <a:pt x="7799216" y="40752"/>
                  </a:lnTo>
                  <a:lnTo>
                    <a:pt x="927653" y="5665093"/>
                  </a:lnTo>
                  <a:lnTo>
                    <a:pt x="0" y="5903560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  <a:headEnd/>
              <a:tailEnd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id-ID"/>
            </a:p>
          </p:txBody>
        </p:sp>
        <p:sp>
          <p:nvSpPr>
            <p:cNvPr id="15" name="Rectangle 55"/>
            <p:cNvSpPr>
              <a:spLocks noChangeArrowheads="1"/>
            </p:cNvSpPr>
            <p:nvPr/>
          </p:nvSpPr>
          <p:spPr bwMode="auto">
            <a:xfrm flipH="1">
              <a:off x="1066800" y="4664075"/>
              <a:ext cx="7087235" cy="6714490"/>
            </a:xfrm>
            <a:custGeom>
              <a:avLst/>
              <a:gdLst>
                <a:gd name="connsiteX0" fmla="*/ 0 w 1205230"/>
                <a:gd name="connsiteY0" fmla="*/ 0 h 683895"/>
                <a:gd name="connsiteX1" fmla="*/ 1205230 w 1205230"/>
                <a:gd name="connsiteY1" fmla="*/ 0 h 683895"/>
                <a:gd name="connsiteX2" fmla="*/ 1205230 w 1205230"/>
                <a:gd name="connsiteY2" fmla="*/ 683895 h 683895"/>
                <a:gd name="connsiteX3" fmla="*/ 0 w 1205230"/>
                <a:gd name="connsiteY3" fmla="*/ 683895 h 683895"/>
                <a:gd name="connsiteX4" fmla="*/ 0 w 1205230"/>
                <a:gd name="connsiteY4" fmla="*/ 0 h 683895"/>
                <a:gd name="connsiteX0" fmla="*/ 0 w 1205230"/>
                <a:gd name="connsiteY0" fmla="*/ 831273 h 1515168"/>
                <a:gd name="connsiteX1" fmla="*/ 955848 w 1205230"/>
                <a:gd name="connsiteY1" fmla="*/ 0 h 1515168"/>
                <a:gd name="connsiteX2" fmla="*/ 1205230 w 1205230"/>
                <a:gd name="connsiteY2" fmla="*/ 1515168 h 1515168"/>
                <a:gd name="connsiteX3" fmla="*/ 0 w 1205230"/>
                <a:gd name="connsiteY3" fmla="*/ 1515168 h 1515168"/>
                <a:gd name="connsiteX4" fmla="*/ 0 w 1205230"/>
                <a:gd name="connsiteY4" fmla="*/ 831273 h 1515168"/>
                <a:gd name="connsiteX0" fmla="*/ 0 w 5777230"/>
                <a:gd name="connsiteY0" fmla="*/ 4572144 h 4572144"/>
                <a:gd name="connsiteX1" fmla="*/ 5527848 w 5777230"/>
                <a:gd name="connsiteY1" fmla="*/ 0 h 4572144"/>
                <a:gd name="connsiteX2" fmla="*/ 5777230 w 5777230"/>
                <a:gd name="connsiteY2" fmla="*/ 1515168 h 4572144"/>
                <a:gd name="connsiteX3" fmla="*/ 4572000 w 5777230"/>
                <a:gd name="connsiteY3" fmla="*/ 1515168 h 4572144"/>
                <a:gd name="connsiteX4" fmla="*/ 0 w 5777230"/>
                <a:gd name="connsiteY4" fmla="*/ 4572144 h 4572144"/>
                <a:gd name="connsiteX0" fmla="*/ 0 w 7107266"/>
                <a:gd name="connsiteY0" fmla="*/ 4572144 h 4572144"/>
                <a:gd name="connsiteX1" fmla="*/ 5527848 w 7107266"/>
                <a:gd name="connsiteY1" fmla="*/ 0 h 4572144"/>
                <a:gd name="connsiteX2" fmla="*/ 7107266 w 7107266"/>
                <a:gd name="connsiteY2" fmla="*/ 19038 h 4572144"/>
                <a:gd name="connsiteX3" fmla="*/ 4572000 w 7107266"/>
                <a:gd name="connsiteY3" fmla="*/ 1515168 h 4572144"/>
                <a:gd name="connsiteX4" fmla="*/ 0 w 7107266"/>
                <a:gd name="connsiteY4" fmla="*/ 4572144 h 4572144"/>
                <a:gd name="connsiteX0" fmla="*/ 0 w 7107266"/>
                <a:gd name="connsiteY0" fmla="*/ 4572144 h 5643379"/>
                <a:gd name="connsiteX1" fmla="*/ 5527848 w 7107266"/>
                <a:gd name="connsiteY1" fmla="*/ 0 h 5643379"/>
                <a:gd name="connsiteX2" fmla="*/ 7107266 w 7107266"/>
                <a:gd name="connsiteY2" fmla="*/ 19038 h 5643379"/>
                <a:gd name="connsiteX3" fmla="*/ 235703 w 7107266"/>
                <a:gd name="connsiteY3" fmla="*/ 5643379 h 5643379"/>
                <a:gd name="connsiteX4" fmla="*/ 0 w 7107266"/>
                <a:gd name="connsiteY4" fmla="*/ 4572144 h 5643379"/>
                <a:gd name="connsiteX0" fmla="*/ 0 w 6786003"/>
                <a:gd name="connsiteY0" fmla="*/ 4750796 h 5822031"/>
                <a:gd name="connsiteX1" fmla="*/ 5527848 w 6786003"/>
                <a:gd name="connsiteY1" fmla="*/ 178652 h 5822031"/>
                <a:gd name="connsiteX2" fmla="*/ 6786003 w 6786003"/>
                <a:gd name="connsiteY2" fmla="*/ 0 h 5822031"/>
                <a:gd name="connsiteX3" fmla="*/ 235703 w 6786003"/>
                <a:gd name="connsiteY3" fmla="*/ 5822031 h 5822031"/>
                <a:gd name="connsiteX4" fmla="*/ 0 w 6786003"/>
                <a:gd name="connsiteY4" fmla="*/ 4750796 h 5822031"/>
                <a:gd name="connsiteX0" fmla="*/ 0 w 6786003"/>
                <a:gd name="connsiteY0" fmla="*/ 4918116 h 5989351"/>
                <a:gd name="connsiteX1" fmla="*/ 5453711 w 6786003"/>
                <a:gd name="connsiteY1" fmla="*/ 0 h 5989351"/>
                <a:gd name="connsiteX2" fmla="*/ 6786003 w 6786003"/>
                <a:gd name="connsiteY2" fmla="*/ 167320 h 5989351"/>
                <a:gd name="connsiteX3" fmla="*/ 235703 w 6786003"/>
                <a:gd name="connsiteY3" fmla="*/ 5989351 h 5989351"/>
                <a:gd name="connsiteX4" fmla="*/ 0 w 6786003"/>
                <a:gd name="connsiteY4" fmla="*/ 4918116 h 5989351"/>
                <a:gd name="connsiteX0" fmla="*/ 0 w 6637727"/>
                <a:gd name="connsiteY0" fmla="*/ 4918116 h 5989351"/>
                <a:gd name="connsiteX1" fmla="*/ 5453711 w 6637727"/>
                <a:gd name="connsiteY1" fmla="*/ 0 h 5989351"/>
                <a:gd name="connsiteX2" fmla="*/ 6637727 w 6637727"/>
                <a:gd name="connsiteY2" fmla="*/ 142609 h 5989351"/>
                <a:gd name="connsiteX3" fmla="*/ 235703 w 6637727"/>
                <a:gd name="connsiteY3" fmla="*/ 5989351 h 5989351"/>
                <a:gd name="connsiteX4" fmla="*/ 0 w 6637727"/>
                <a:gd name="connsiteY4" fmla="*/ 4918116 h 5989351"/>
                <a:gd name="connsiteX0" fmla="*/ 0 w 6637727"/>
                <a:gd name="connsiteY0" fmla="*/ 4942828 h 6014063"/>
                <a:gd name="connsiteX1" fmla="*/ 5256020 w 6637727"/>
                <a:gd name="connsiteY1" fmla="*/ 0 h 6014063"/>
                <a:gd name="connsiteX2" fmla="*/ 6637727 w 6637727"/>
                <a:gd name="connsiteY2" fmla="*/ 167321 h 6014063"/>
                <a:gd name="connsiteX3" fmla="*/ 235703 w 6637727"/>
                <a:gd name="connsiteY3" fmla="*/ 6014063 h 6014063"/>
                <a:gd name="connsiteX4" fmla="*/ 0 w 6637727"/>
                <a:gd name="connsiteY4" fmla="*/ 4942828 h 6014063"/>
                <a:gd name="connsiteX0" fmla="*/ 0 w 6415324"/>
                <a:gd name="connsiteY0" fmla="*/ 4942828 h 6014063"/>
                <a:gd name="connsiteX1" fmla="*/ 5256020 w 6415324"/>
                <a:gd name="connsiteY1" fmla="*/ 0 h 6014063"/>
                <a:gd name="connsiteX2" fmla="*/ 6415324 w 6415324"/>
                <a:gd name="connsiteY2" fmla="*/ 167321 h 6014063"/>
                <a:gd name="connsiteX3" fmla="*/ 235703 w 6415324"/>
                <a:gd name="connsiteY3" fmla="*/ 6014063 h 6014063"/>
                <a:gd name="connsiteX4" fmla="*/ 0 w 6415324"/>
                <a:gd name="connsiteY4" fmla="*/ 4942828 h 6014063"/>
                <a:gd name="connsiteX0" fmla="*/ 0 w 6489464"/>
                <a:gd name="connsiteY0" fmla="*/ 4942828 h 6014063"/>
                <a:gd name="connsiteX1" fmla="*/ 5256020 w 6489464"/>
                <a:gd name="connsiteY1" fmla="*/ 0 h 6014063"/>
                <a:gd name="connsiteX2" fmla="*/ 6489464 w 6489464"/>
                <a:gd name="connsiteY2" fmla="*/ 167321 h 6014063"/>
                <a:gd name="connsiteX3" fmla="*/ 235703 w 6489464"/>
                <a:gd name="connsiteY3" fmla="*/ 6014063 h 6014063"/>
                <a:gd name="connsiteX4" fmla="*/ 0 w 6489464"/>
                <a:gd name="connsiteY4" fmla="*/ 4942828 h 6014063"/>
                <a:gd name="connsiteX0" fmla="*/ 0 w 6489464"/>
                <a:gd name="connsiteY0" fmla="*/ 5437045 h 6508280"/>
                <a:gd name="connsiteX1" fmla="*/ 4341653 w 6489464"/>
                <a:gd name="connsiteY1" fmla="*/ 0 h 6508280"/>
                <a:gd name="connsiteX2" fmla="*/ 6489464 w 6489464"/>
                <a:gd name="connsiteY2" fmla="*/ 661538 h 6508280"/>
                <a:gd name="connsiteX3" fmla="*/ 235703 w 6489464"/>
                <a:gd name="connsiteY3" fmla="*/ 6508280 h 6508280"/>
                <a:gd name="connsiteX4" fmla="*/ 0 w 6489464"/>
                <a:gd name="connsiteY4" fmla="*/ 5437045 h 6508280"/>
                <a:gd name="connsiteX0" fmla="*/ 0 w 6358840"/>
                <a:gd name="connsiteY0" fmla="*/ 6612617 h 6612617"/>
                <a:gd name="connsiteX1" fmla="*/ 4211029 w 6358840"/>
                <a:gd name="connsiteY1" fmla="*/ 0 h 6612617"/>
                <a:gd name="connsiteX2" fmla="*/ 6358840 w 6358840"/>
                <a:gd name="connsiteY2" fmla="*/ 661538 h 6612617"/>
                <a:gd name="connsiteX3" fmla="*/ 105079 w 6358840"/>
                <a:gd name="connsiteY3" fmla="*/ 6508280 h 6612617"/>
                <a:gd name="connsiteX4" fmla="*/ 0 w 6358840"/>
                <a:gd name="connsiteY4" fmla="*/ 6612617 h 6612617"/>
                <a:gd name="connsiteX0" fmla="*/ 0 w 7254571"/>
                <a:gd name="connsiteY0" fmla="*/ 6444689 h 6508280"/>
                <a:gd name="connsiteX1" fmla="*/ 5106760 w 7254571"/>
                <a:gd name="connsiteY1" fmla="*/ 0 h 6508280"/>
                <a:gd name="connsiteX2" fmla="*/ 7254571 w 7254571"/>
                <a:gd name="connsiteY2" fmla="*/ 661538 h 6508280"/>
                <a:gd name="connsiteX3" fmla="*/ 1000810 w 7254571"/>
                <a:gd name="connsiteY3" fmla="*/ 6508280 h 6508280"/>
                <a:gd name="connsiteX4" fmla="*/ 0 w 7254571"/>
                <a:gd name="connsiteY4" fmla="*/ 6444689 h 6508280"/>
                <a:gd name="connsiteX0" fmla="*/ 0 w 7254571"/>
                <a:gd name="connsiteY0" fmla="*/ 6444689 h 6713538"/>
                <a:gd name="connsiteX1" fmla="*/ 5106760 w 7254571"/>
                <a:gd name="connsiteY1" fmla="*/ 0 h 6713538"/>
                <a:gd name="connsiteX2" fmla="*/ 7254571 w 7254571"/>
                <a:gd name="connsiteY2" fmla="*/ 661538 h 6713538"/>
                <a:gd name="connsiteX3" fmla="*/ 217072 w 7254571"/>
                <a:gd name="connsiteY3" fmla="*/ 6713538 h 6713538"/>
                <a:gd name="connsiteX4" fmla="*/ 0 w 7254571"/>
                <a:gd name="connsiteY4" fmla="*/ 6444689 h 6713538"/>
                <a:gd name="connsiteX0" fmla="*/ 0 w 7086627"/>
                <a:gd name="connsiteY0" fmla="*/ 6713538 h 6713538"/>
                <a:gd name="connsiteX1" fmla="*/ 4938816 w 7086627"/>
                <a:gd name="connsiteY1" fmla="*/ 0 h 6713538"/>
                <a:gd name="connsiteX2" fmla="*/ 7086627 w 7086627"/>
                <a:gd name="connsiteY2" fmla="*/ 661538 h 6713538"/>
                <a:gd name="connsiteX3" fmla="*/ 49128 w 7086627"/>
                <a:gd name="connsiteY3" fmla="*/ 6713538 h 6713538"/>
                <a:gd name="connsiteX4" fmla="*/ 0 w 7086627"/>
                <a:gd name="connsiteY4" fmla="*/ 6713538 h 6713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86627" h="6713538">
                  <a:moveTo>
                    <a:pt x="0" y="6713538"/>
                  </a:moveTo>
                  <a:lnTo>
                    <a:pt x="4938816" y="0"/>
                  </a:lnTo>
                  <a:lnTo>
                    <a:pt x="7086627" y="661538"/>
                  </a:lnTo>
                  <a:lnTo>
                    <a:pt x="49128" y="6713538"/>
                  </a:lnTo>
                  <a:lnTo>
                    <a:pt x="0" y="6713538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  <a:headEnd/>
              <a:tailEnd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id-ID"/>
            </a:p>
          </p:txBody>
        </p:sp>
        <p:sp>
          <p:nvSpPr>
            <p:cNvPr id="16" name="Rectangle 55"/>
            <p:cNvSpPr>
              <a:spLocks noChangeArrowheads="1"/>
            </p:cNvSpPr>
            <p:nvPr/>
          </p:nvSpPr>
          <p:spPr bwMode="auto">
            <a:xfrm flipH="1">
              <a:off x="-1435100" y="5279390"/>
              <a:ext cx="10293350" cy="6619875"/>
            </a:xfrm>
            <a:custGeom>
              <a:avLst/>
              <a:gdLst>
                <a:gd name="connsiteX0" fmla="*/ 0 w 1205230"/>
                <a:gd name="connsiteY0" fmla="*/ 0 h 683895"/>
                <a:gd name="connsiteX1" fmla="*/ 1205230 w 1205230"/>
                <a:gd name="connsiteY1" fmla="*/ 0 h 683895"/>
                <a:gd name="connsiteX2" fmla="*/ 1205230 w 1205230"/>
                <a:gd name="connsiteY2" fmla="*/ 683895 h 683895"/>
                <a:gd name="connsiteX3" fmla="*/ 0 w 1205230"/>
                <a:gd name="connsiteY3" fmla="*/ 683895 h 683895"/>
                <a:gd name="connsiteX4" fmla="*/ 0 w 1205230"/>
                <a:gd name="connsiteY4" fmla="*/ 0 h 683895"/>
                <a:gd name="connsiteX0" fmla="*/ 0 w 1205230"/>
                <a:gd name="connsiteY0" fmla="*/ 831273 h 1515168"/>
                <a:gd name="connsiteX1" fmla="*/ 955848 w 1205230"/>
                <a:gd name="connsiteY1" fmla="*/ 0 h 1515168"/>
                <a:gd name="connsiteX2" fmla="*/ 1205230 w 1205230"/>
                <a:gd name="connsiteY2" fmla="*/ 1515168 h 1515168"/>
                <a:gd name="connsiteX3" fmla="*/ 0 w 1205230"/>
                <a:gd name="connsiteY3" fmla="*/ 1515168 h 1515168"/>
                <a:gd name="connsiteX4" fmla="*/ 0 w 1205230"/>
                <a:gd name="connsiteY4" fmla="*/ 831273 h 1515168"/>
                <a:gd name="connsiteX0" fmla="*/ 0 w 5777230"/>
                <a:gd name="connsiteY0" fmla="*/ 4572144 h 4572144"/>
                <a:gd name="connsiteX1" fmla="*/ 5527848 w 5777230"/>
                <a:gd name="connsiteY1" fmla="*/ 0 h 4572144"/>
                <a:gd name="connsiteX2" fmla="*/ 5777230 w 5777230"/>
                <a:gd name="connsiteY2" fmla="*/ 1515168 h 4572144"/>
                <a:gd name="connsiteX3" fmla="*/ 4572000 w 5777230"/>
                <a:gd name="connsiteY3" fmla="*/ 1515168 h 4572144"/>
                <a:gd name="connsiteX4" fmla="*/ 0 w 5777230"/>
                <a:gd name="connsiteY4" fmla="*/ 4572144 h 4572144"/>
                <a:gd name="connsiteX0" fmla="*/ 0 w 7107266"/>
                <a:gd name="connsiteY0" fmla="*/ 4572144 h 4572144"/>
                <a:gd name="connsiteX1" fmla="*/ 5527848 w 7107266"/>
                <a:gd name="connsiteY1" fmla="*/ 0 h 4572144"/>
                <a:gd name="connsiteX2" fmla="*/ 7107266 w 7107266"/>
                <a:gd name="connsiteY2" fmla="*/ 19038 h 4572144"/>
                <a:gd name="connsiteX3" fmla="*/ 4572000 w 7107266"/>
                <a:gd name="connsiteY3" fmla="*/ 1515168 h 4572144"/>
                <a:gd name="connsiteX4" fmla="*/ 0 w 7107266"/>
                <a:gd name="connsiteY4" fmla="*/ 4572144 h 4572144"/>
                <a:gd name="connsiteX0" fmla="*/ 0 w 7107266"/>
                <a:gd name="connsiteY0" fmla="*/ 4572144 h 5643379"/>
                <a:gd name="connsiteX1" fmla="*/ 5527848 w 7107266"/>
                <a:gd name="connsiteY1" fmla="*/ 0 h 5643379"/>
                <a:gd name="connsiteX2" fmla="*/ 7107266 w 7107266"/>
                <a:gd name="connsiteY2" fmla="*/ 19038 h 5643379"/>
                <a:gd name="connsiteX3" fmla="*/ 235703 w 7107266"/>
                <a:gd name="connsiteY3" fmla="*/ 5643379 h 5643379"/>
                <a:gd name="connsiteX4" fmla="*/ 0 w 7107266"/>
                <a:gd name="connsiteY4" fmla="*/ 4572144 h 5643379"/>
                <a:gd name="connsiteX0" fmla="*/ 0 w 7107266"/>
                <a:gd name="connsiteY0" fmla="*/ 4553106 h 5624341"/>
                <a:gd name="connsiteX1" fmla="*/ 6234465 w 7107266"/>
                <a:gd name="connsiteY1" fmla="*/ 8669 h 5624341"/>
                <a:gd name="connsiteX2" fmla="*/ 7107266 w 7107266"/>
                <a:gd name="connsiteY2" fmla="*/ 0 h 5624341"/>
                <a:gd name="connsiteX3" fmla="*/ 235703 w 7107266"/>
                <a:gd name="connsiteY3" fmla="*/ 5624341 h 5624341"/>
                <a:gd name="connsiteX4" fmla="*/ 0 w 7107266"/>
                <a:gd name="connsiteY4" fmla="*/ 4553106 h 5624341"/>
                <a:gd name="connsiteX0" fmla="*/ 0 w 7799216"/>
                <a:gd name="connsiteY0" fmla="*/ 5862808 h 5862808"/>
                <a:gd name="connsiteX1" fmla="*/ 6926415 w 7799216"/>
                <a:gd name="connsiteY1" fmla="*/ 8669 h 5862808"/>
                <a:gd name="connsiteX2" fmla="*/ 7799216 w 7799216"/>
                <a:gd name="connsiteY2" fmla="*/ 0 h 5862808"/>
                <a:gd name="connsiteX3" fmla="*/ 927653 w 7799216"/>
                <a:gd name="connsiteY3" fmla="*/ 5624341 h 5862808"/>
                <a:gd name="connsiteX4" fmla="*/ 0 w 7799216"/>
                <a:gd name="connsiteY4" fmla="*/ 5862808 h 5862808"/>
                <a:gd name="connsiteX0" fmla="*/ 0 w 7799216"/>
                <a:gd name="connsiteY0" fmla="*/ 5903560 h 5903560"/>
                <a:gd name="connsiteX1" fmla="*/ 7247672 w 7799216"/>
                <a:gd name="connsiteY1" fmla="*/ 0 h 5903560"/>
                <a:gd name="connsiteX2" fmla="*/ 7799216 w 7799216"/>
                <a:gd name="connsiteY2" fmla="*/ 40752 h 5903560"/>
                <a:gd name="connsiteX3" fmla="*/ 927653 w 7799216"/>
                <a:gd name="connsiteY3" fmla="*/ 5665093 h 5903560"/>
                <a:gd name="connsiteX4" fmla="*/ 0 w 7799216"/>
                <a:gd name="connsiteY4" fmla="*/ 5903560 h 5903560"/>
                <a:gd name="connsiteX0" fmla="*/ 0 w 9726749"/>
                <a:gd name="connsiteY0" fmla="*/ 5903560 h 5903560"/>
                <a:gd name="connsiteX1" fmla="*/ 7247672 w 9726749"/>
                <a:gd name="connsiteY1" fmla="*/ 0 h 5903560"/>
                <a:gd name="connsiteX2" fmla="*/ 9726749 w 9726749"/>
                <a:gd name="connsiteY2" fmla="*/ 2115254 h 5903560"/>
                <a:gd name="connsiteX3" fmla="*/ 927653 w 9726749"/>
                <a:gd name="connsiteY3" fmla="*/ 5665093 h 5903560"/>
                <a:gd name="connsiteX4" fmla="*/ 0 w 9726749"/>
                <a:gd name="connsiteY4" fmla="*/ 5903560 h 5903560"/>
                <a:gd name="connsiteX0" fmla="*/ 0 w 9726749"/>
                <a:gd name="connsiteY0" fmla="*/ 5903560 h 7938478"/>
                <a:gd name="connsiteX1" fmla="*/ 7247672 w 9726749"/>
                <a:gd name="connsiteY1" fmla="*/ 0 h 7938478"/>
                <a:gd name="connsiteX2" fmla="*/ 9726749 w 9726749"/>
                <a:gd name="connsiteY2" fmla="*/ 2115254 h 7938478"/>
                <a:gd name="connsiteX3" fmla="*/ 1619573 w 9726749"/>
                <a:gd name="connsiteY3" fmla="*/ 7938478 h 7938478"/>
                <a:gd name="connsiteX4" fmla="*/ 0 w 9726749"/>
                <a:gd name="connsiteY4" fmla="*/ 5903560 h 7938478"/>
                <a:gd name="connsiteX0" fmla="*/ 0 w 9726749"/>
                <a:gd name="connsiteY0" fmla="*/ 4593897 h 6628815"/>
                <a:gd name="connsiteX1" fmla="*/ 9125741 w 9726749"/>
                <a:gd name="connsiteY1" fmla="*/ 0 h 6628815"/>
                <a:gd name="connsiteX2" fmla="*/ 9726749 w 9726749"/>
                <a:gd name="connsiteY2" fmla="*/ 805591 h 6628815"/>
                <a:gd name="connsiteX3" fmla="*/ 1619573 w 9726749"/>
                <a:gd name="connsiteY3" fmla="*/ 6628815 h 6628815"/>
                <a:gd name="connsiteX4" fmla="*/ 0 w 9726749"/>
                <a:gd name="connsiteY4" fmla="*/ 4593897 h 6628815"/>
                <a:gd name="connsiteX0" fmla="*/ 0 w 9973863"/>
                <a:gd name="connsiteY0" fmla="*/ 6768495 h 6768495"/>
                <a:gd name="connsiteX1" fmla="*/ 9372855 w 9973863"/>
                <a:gd name="connsiteY1" fmla="*/ 0 h 6768495"/>
                <a:gd name="connsiteX2" fmla="*/ 9973863 w 9973863"/>
                <a:gd name="connsiteY2" fmla="*/ 805591 h 6768495"/>
                <a:gd name="connsiteX3" fmla="*/ 1866687 w 9973863"/>
                <a:gd name="connsiteY3" fmla="*/ 6628815 h 6768495"/>
                <a:gd name="connsiteX4" fmla="*/ 0 w 9973863"/>
                <a:gd name="connsiteY4" fmla="*/ 6768495 h 6768495"/>
                <a:gd name="connsiteX0" fmla="*/ 0 w 11629549"/>
                <a:gd name="connsiteY0" fmla="*/ 6768495 h 6768495"/>
                <a:gd name="connsiteX1" fmla="*/ 9372855 w 11629549"/>
                <a:gd name="connsiteY1" fmla="*/ 0 h 6768495"/>
                <a:gd name="connsiteX2" fmla="*/ 11629549 w 11629549"/>
                <a:gd name="connsiteY2" fmla="*/ 1670487 h 6768495"/>
                <a:gd name="connsiteX3" fmla="*/ 1866687 w 11629549"/>
                <a:gd name="connsiteY3" fmla="*/ 6628815 h 6768495"/>
                <a:gd name="connsiteX4" fmla="*/ 0 w 11629549"/>
                <a:gd name="connsiteY4" fmla="*/ 6768495 h 6768495"/>
                <a:gd name="connsiteX0" fmla="*/ 0 w 11225805"/>
                <a:gd name="connsiteY0" fmla="*/ 6768495 h 6768495"/>
                <a:gd name="connsiteX1" fmla="*/ 9372855 w 11225805"/>
                <a:gd name="connsiteY1" fmla="*/ 0 h 6768495"/>
                <a:gd name="connsiteX2" fmla="*/ 11225805 w 11225805"/>
                <a:gd name="connsiteY2" fmla="*/ 886786 h 6768495"/>
                <a:gd name="connsiteX3" fmla="*/ 1866687 w 11225805"/>
                <a:gd name="connsiteY3" fmla="*/ 6628815 h 6768495"/>
                <a:gd name="connsiteX4" fmla="*/ 0 w 11225805"/>
                <a:gd name="connsiteY4" fmla="*/ 6768495 h 6768495"/>
                <a:gd name="connsiteX0" fmla="*/ 0 w 11225805"/>
                <a:gd name="connsiteY0" fmla="*/ 6768495 h 6768495"/>
                <a:gd name="connsiteX1" fmla="*/ 9372855 w 11225805"/>
                <a:gd name="connsiteY1" fmla="*/ 0 h 6768495"/>
                <a:gd name="connsiteX2" fmla="*/ 11225805 w 11225805"/>
                <a:gd name="connsiteY2" fmla="*/ 886786 h 6768495"/>
                <a:gd name="connsiteX3" fmla="*/ 990561 w 11225805"/>
                <a:gd name="connsiteY3" fmla="*/ 6605067 h 6768495"/>
                <a:gd name="connsiteX4" fmla="*/ 0 w 11225805"/>
                <a:gd name="connsiteY4" fmla="*/ 6768495 h 6768495"/>
                <a:gd name="connsiteX0" fmla="*/ 0 w 10292826"/>
                <a:gd name="connsiteY0" fmla="*/ 6619219 h 6619219"/>
                <a:gd name="connsiteX1" fmla="*/ 8439876 w 10292826"/>
                <a:gd name="connsiteY1" fmla="*/ 0 h 6619219"/>
                <a:gd name="connsiteX2" fmla="*/ 10292826 w 10292826"/>
                <a:gd name="connsiteY2" fmla="*/ 886786 h 6619219"/>
                <a:gd name="connsiteX3" fmla="*/ 57582 w 10292826"/>
                <a:gd name="connsiteY3" fmla="*/ 6605067 h 6619219"/>
                <a:gd name="connsiteX4" fmla="*/ 0 w 10292826"/>
                <a:gd name="connsiteY4" fmla="*/ 6619219 h 6619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92826" h="6619219">
                  <a:moveTo>
                    <a:pt x="0" y="6619219"/>
                  </a:moveTo>
                  <a:lnTo>
                    <a:pt x="8439876" y="0"/>
                  </a:lnTo>
                  <a:lnTo>
                    <a:pt x="10292826" y="886786"/>
                  </a:lnTo>
                  <a:lnTo>
                    <a:pt x="57582" y="6605067"/>
                  </a:lnTo>
                  <a:lnTo>
                    <a:pt x="0" y="6619219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  <a:headEnd/>
              <a:tailEnd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id-ID"/>
            </a:p>
          </p:txBody>
        </p:sp>
        <p:sp>
          <p:nvSpPr>
            <p:cNvPr id="17" name="Rectangle 55"/>
            <p:cNvSpPr>
              <a:spLocks noChangeArrowheads="1"/>
            </p:cNvSpPr>
            <p:nvPr/>
          </p:nvSpPr>
          <p:spPr bwMode="auto">
            <a:xfrm flipH="1">
              <a:off x="-1029970" y="5340661"/>
              <a:ext cx="7654054" cy="489585"/>
            </a:xfrm>
            <a:custGeom>
              <a:avLst/>
              <a:gdLst>
                <a:gd name="connsiteX0" fmla="*/ 0 w 1205230"/>
                <a:gd name="connsiteY0" fmla="*/ 0 h 683895"/>
                <a:gd name="connsiteX1" fmla="*/ 1205230 w 1205230"/>
                <a:gd name="connsiteY1" fmla="*/ 0 h 683895"/>
                <a:gd name="connsiteX2" fmla="*/ 1205230 w 1205230"/>
                <a:gd name="connsiteY2" fmla="*/ 683895 h 683895"/>
                <a:gd name="connsiteX3" fmla="*/ 0 w 1205230"/>
                <a:gd name="connsiteY3" fmla="*/ 683895 h 683895"/>
                <a:gd name="connsiteX4" fmla="*/ 0 w 1205230"/>
                <a:gd name="connsiteY4" fmla="*/ 0 h 683895"/>
                <a:gd name="connsiteX0" fmla="*/ 6830291 w 8035521"/>
                <a:gd name="connsiteY0" fmla="*/ 0 h 683895"/>
                <a:gd name="connsiteX1" fmla="*/ 8035521 w 8035521"/>
                <a:gd name="connsiteY1" fmla="*/ 0 h 683895"/>
                <a:gd name="connsiteX2" fmla="*/ 8035521 w 8035521"/>
                <a:gd name="connsiteY2" fmla="*/ 683895 h 683895"/>
                <a:gd name="connsiteX3" fmla="*/ 0 w 8035521"/>
                <a:gd name="connsiteY3" fmla="*/ 18877 h 683895"/>
                <a:gd name="connsiteX4" fmla="*/ 6830291 w 8035521"/>
                <a:gd name="connsiteY4" fmla="*/ 0 h 683895"/>
                <a:gd name="connsiteX0" fmla="*/ 6830291 w 8077083"/>
                <a:gd name="connsiteY0" fmla="*/ 0 h 489932"/>
                <a:gd name="connsiteX1" fmla="*/ 8035521 w 8077083"/>
                <a:gd name="connsiteY1" fmla="*/ 0 h 489932"/>
                <a:gd name="connsiteX2" fmla="*/ 8077083 w 8077083"/>
                <a:gd name="connsiteY2" fmla="*/ 489932 h 489932"/>
                <a:gd name="connsiteX3" fmla="*/ 0 w 8077083"/>
                <a:gd name="connsiteY3" fmla="*/ 18877 h 489932"/>
                <a:gd name="connsiteX4" fmla="*/ 6830291 w 8077083"/>
                <a:gd name="connsiteY4" fmla="*/ 0 h 489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77083" h="489932">
                  <a:moveTo>
                    <a:pt x="6830291" y="0"/>
                  </a:moveTo>
                  <a:lnTo>
                    <a:pt x="8035521" y="0"/>
                  </a:lnTo>
                  <a:lnTo>
                    <a:pt x="8077083" y="489932"/>
                  </a:lnTo>
                  <a:lnTo>
                    <a:pt x="0" y="18877"/>
                  </a:lnTo>
                  <a:lnTo>
                    <a:pt x="6830291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  <a:headEnd/>
              <a:tailEnd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id-ID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6858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0" y="457200"/>
              <a:ext cx="6858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4" name="Rectangle 27"/>
            <p:cNvSpPr>
              <a:spLocks noChangeArrowheads="1"/>
            </p:cNvSpPr>
            <p:nvPr/>
          </p:nvSpPr>
          <p:spPr bwMode="auto">
            <a:xfrm>
              <a:off x="0" y="1371600"/>
              <a:ext cx="685800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br>
                <a:rPr kumimoji="0" lang="id-ID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endParaRPr kumimoji="0" lang="id-ID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d-ID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-16660" y="2805826"/>
              <a:ext cx="6551948" cy="2549659"/>
            </a:xfrm>
            <a:custGeom>
              <a:avLst/>
              <a:gdLst>
                <a:gd name="connsiteX0" fmla="*/ 0 w 5030160"/>
                <a:gd name="connsiteY0" fmla="*/ 0 h 2549659"/>
                <a:gd name="connsiteX1" fmla="*/ 5030160 w 5030160"/>
                <a:gd name="connsiteY1" fmla="*/ 0 h 2549659"/>
                <a:gd name="connsiteX2" fmla="*/ 5030160 w 5030160"/>
                <a:gd name="connsiteY2" fmla="*/ 2549659 h 2549659"/>
                <a:gd name="connsiteX3" fmla="*/ 0 w 5030160"/>
                <a:gd name="connsiteY3" fmla="*/ 2549659 h 2549659"/>
                <a:gd name="connsiteX4" fmla="*/ 0 w 5030160"/>
                <a:gd name="connsiteY4" fmla="*/ 0 h 2549659"/>
                <a:gd name="connsiteX0" fmla="*/ 1588168 w 5030160"/>
                <a:gd name="connsiteY0" fmla="*/ 0 h 2549659"/>
                <a:gd name="connsiteX1" fmla="*/ 5030160 w 5030160"/>
                <a:gd name="connsiteY1" fmla="*/ 0 h 2549659"/>
                <a:gd name="connsiteX2" fmla="*/ 5030160 w 5030160"/>
                <a:gd name="connsiteY2" fmla="*/ 2549659 h 2549659"/>
                <a:gd name="connsiteX3" fmla="*/ 0 w 5030160"/>
                <a:gd name="connsiteY3" fmla="*/ 2549659 h 2549659"/>
                <a:gd name="connsiteX4" fmla="*/ 1588168 w 5030160"/>
                <a:gd name="connsiteY4" fmla="*/ 0 h 2549659"/>
                <a:gd name="connsiteX0" fmla="*/ 1446134 w 5030160"/>
                <a:gd name="connsiteY0" fmla="*/ 0 h 2549659"/>
                <a:gd name="connsiteX1" fmla="*/ 5030160 w 5030160"/>
                <a:gd name="connsiteY1" fmla="*/ 0 h 2549659"/>
                <a:gd name="connsiteX2" fmla="*/ 5030160 w 5030160"/>
                <a:gd name="connsiteY2" fmla="*/ 2549659 h 2549659"/>
                <a:gd name="connsiteX3" fmla="*/ 0 w 5030160"/>
                <a:gd name="connsiteY3" fmla="*/ 2549659 h 2549659"/>
                <a:gd name="connsiteX4" fmla="*/ 1446134 w 5030160"/>
                <a:gd name="connsiteY4" fmla="*/ 0 h 2549659"/>
                <a:gd name="connsiteX0" fmla="*/ 1385263 w 5030160"/>
                <a:gd name="connsiteY0" fmla="*/ 48127 h 2549659"/>
                <a:gd name="connsiteX1" fmla="*/ 5030160 w 5030160"/>
                <a:gd name="connsiteY1" fmla="*/ 0 h 2549659"/>
                <a:gd name="connsiteX2" fmla="*/ 5030160 w 5030160"/>
                <a:gd name="connsiteY2" fmla="*/ 2549659 h 2549659"/>
                <a:gd name="connsiteX3" fmla="*/ 0 w 5030160"/>
                <a:gd name="connsiteY3" fmla="*/ 2549659 h 2549659"/>
                <a:gd name="connsiteX4" fmla="*/ 1385263 w 5030160"/>
                <a:gd name="connsiteY4" fmla="*/ 48127 h 2549659"/>
                <a:gd name="connsiteX0" fmla="*/ 1274418 w 5030160"/>
                <a:gd name="connsiteY0" fmla="*/ 48127 h 2549659"/>
                <a:gd name="connsiteX1" fmla="*/ 5030160 w 5030160"/>
                <a:gd name="connsiteY1" fmla="*/ 0 h 2549659"/>
                <a:gd name="connsiteX2" fmla="*/ 5030160 w 5030160"/>
                <a:gd name="connsiteY2" fmla="*/ 2549659 h 2549659"/>
                <a:gd name="connsiteX3" fmla="*/ 0 w 5030160"/>
                <a:gd name="connsiteY3" fmla="*/ 2549659 h 2549659"/>
                <a:gd name="connsiteX4" fmla="*/ 1274418 w 5030160"/>
                <a:gd name="connsiteY4" fmla="*/ 48127 h 2549659"/>
                <a:gd name="connsiteX0" fmla="*/ 1188955 w 5030160"/>
                <a:gd name="connsiteY0" fmla="*/ 40176 h 2549659"/>
                <a:gd name="connsiteX1" fmla="*/ 5030160 w 5030160"/>
                <a:gd name="connsiteY1" fmla="*/ 0 h 2549659"/>
                <a:gd name="connsiteX2" fmla="*/ 5030160 w 5030160"/>
                <a:gd name="connsiteY2" fmla="*/ 2549659 h 2549659"/>
                <a:gd name="connsiteX3" fmla="*/ 0 w 5030160"/>
                <a:gd name="connsiteY3" fmla="*/ 2549659 h 2549659"/>
                <a:gd name="connsiteX4" fmla="*/ 1188955 w 5030160"/>
                <a:gd name="connsiteY4" fmla="*/ 40176 h 2549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30160" h="2549659">
                  <a:moveTo>
                    <a:pt x="1188955" y="40176"/>
                  </a:moveTo>
                  <a:lnTo>
                    <a:pt x="5030160" y="0"/>
                  </a:lnTo>
                  <a:lnTo>
                    <a:pt x="5030160" y="2549659"/>
                  </a:lnTo>
                  <a:lnTo>
                    <a:pt x="0" y="2549659"/>
                  </a:lnTo>
                  <a:lnTo>
                    <a:pt x="1188955" y="40176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5400" dirty="0"/>
                <a:t>MATEMATIKA </a:t>
              </a:r>
            </a:p>
            <a:p>
              <a:pPr algn="r"/>
              <a:r>
                <a:rPr lang="en-US" sz="2800" dirty="0" err="1"/>
                <a:t>Turunan</a:t>
              </a:r>
              <a:r>
                <a:rPr lang="en-US" sz="2800" dirty="0"/>
                <a:t> </a:t>
              </a:r>
              <a:r>
                <a:rPr lang="en-US" sz="2800" dirty="0" err="1"/>
                <a:t>Fungsi</a:t>
              </a:r>
              <a:r>
                <a:rPr lang="en-US" sz="2800" dirty="0"/>
                <a:t> </a:t>
              </a:r>
              <a:r>
                <a:rPr lang="en-US" sz="2800" dirty="0" err="1"/>
                <a:t>Trigonometri</a:t>
              </a:r>
              <a:endParaRPr lang="en-US" sz="2800" dirty="0"/>
            </a:p>
            <a:p>
              <a:pPr algn="r"/>
              <a:r>
                <a:rPr lang="en-US" sz="5400" dirty="0"/>
                <a:t>KELAS X</a:t>
              </a: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414730" y="187503"/>
              <a:ext cx="5909870" cy="480628"/>
            </a:xfrm>
            <a:prstGeom prst="round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0" lang="en-US" altLang="en-US" sz="32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e-Modul MAT X </a:t>
              </a:r>
              <a:r>
                <a:rPr kumimoji="0" lang="en-US" altLang="en-US" sz="3200" b="1" i="0" u="none" strike="noStrike" cap="none" normalizeH="0" baseline="0" dirty="0" err="1">
                  <a:ln>
                    <a:noFill/>
                  </a:ln>
                  <a:solidFill>
                    <a:srgbClr val="FFFFFF"/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Smt</a:t>
              </a:r>
              <a:r>
                <a:rPr kumimoji="0" lang="en-US" altLang="en-US" sz="32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2</a:t>
              </a:r>
            </a:p>
            <a:p>
              <a:pPr algn="ctr"/>
              <a:endParaRPr kumimoji="0" lang="en-US" altLang="en-US" sz="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ush Script MT" panose="03060802040406070304" pitchFamily="66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-215550" y="8438515"/>
              <a:ext cx="7388509" cy="146696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32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Maiandra GD" panose="020E050203030802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SMAN 1 TUBAN</a:t>
              </a:r>
              <a:endPara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/>
                <a:t>JL. WR. </a:t>
              </a:r>
              <a:r>
                <a:rPr lang="en-US" dirty="0" err="1"/>
                <a:t>Supratman</a:t>
              </a:r>
              <a:r>
                <a:rPr lang="en-US" dirty="0"/>
                <a:t> No. 2 </a:t>
              </a:r>
              <a:r>
                <a:rPr lang="en-US" dirty="0" err="1"/>
                <a:t>Tuban</a:t>
              </a:r>
              <a:endParaRPr lang="en-US" dirty="0"/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rgbClr val="FFFFFF"/>
                  </a:solidFill>
                  <a:effectLst/>
                  <a:latin typeface="Maiandra GD" panose="020E050203030802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Jawa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Maiandra GD" panose="020E050203030802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rgbClr val="FFFFFF"/>
                  </a:solidFill>
                  <a:effectLst/>
                  <a:latin typeface="Maiandra GD" panose="020E050203030802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Timur</a:t>
              </a:r>
              <a:endPara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-2437654" y="-2246817"/>
            <a:ext cx="12305554" cy="14400718"/>
            <a:chOff x="-2437654" y="-2284917"/>
            <a:chExt cx="12305554" cy="14400718"/>
          </a:xfrm>
        </p:grpSpPr>
        <p:sp>
          <p:nvSpPr>
            <p:cNvPr id="30" name="Rectangle 29"/>
            <p:cNvSpPr/>
            <p:nvPr/>
          </p:nvSpPr>
          <p:spPr>
            <a:xfrm>
              <a:off x="-2437654" y="9883563"/>
              <a:ext cx="12305554" cy="22322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-2437654" y="-2284917"/>
              <a:ext cx="11887200" cy="22322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 rot="5400000">
              <a:off x="2436905" y="3329876"/>
              <a:ext cx="11887200" cy="29747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 rot="5400000">
              <a:off x="-7176990" y="4473264"/>
              <a:ext cx="11887200" cy="24085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1585389" y="6229823"/>
            <a:ext cx="3687228" cy="1138773"/>
          </a:xfrm>
          <a:prstGeom prst="rect">
            <a:avLst/>
          </a:prstGeom>
          <a:solidFill>
            <a:schemeClr val="bg1">
              <a:alpha val="32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Oleh</a:t>
            </a:r>
            <a:r>
              <a:rPr lang="en-US" sz="2400" b="1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:</a:t>
            </a:r>
          </a:p>
          <a:p>
            <a:pPr algn="ctr"/>
            <a:r>
              <a:rPr lang="en-US" sz="4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erlin Sans FB" panose="020E0602020502020306" pitchFamily="34" charset="0"/>
              </a:rPr>
              <a:t>{ Nama Guru }</a:t>
            </a:r>
            <a:endParaRPr lang="en-US" sz="4400" b="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739" y="799829"/>
            <a:ext cx="1092857" cy="1363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54401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2366</TotalTime>
  <Words>31</Words>
  <Application>Microsoft Office PowerPoint</Application>
  <PresentationFormat>A4 Paper (210x297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Berlin Sans FB</vt:lpstr>
      <vt:lpstr>Brush Script MT</vt:lpstr>
      <vt:lpstr>Calibri</vt:lpstr>
      <vt:lpstr>Century Gothic</vt:lpstr>
      <vt:lpstr>Maiandra GD</vt:lpstr>
      <vt:lpstr>Times New Roman</vt:lpstr>
      <vt:lpstr>Trebuchet MS</vt:lpstr>
      <vt:lpstr>Wingdings 3</vt:lpstr>
      <vt:lpstr>Facet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mild.plus16</dc:creator>
  <cp:lastModifiedBy>SMAN 1 TUBAN</cp:lastModifiedBy>
  <cp:revision>20</cp:revision>
  <dcterms:created xsi:type="dcterms:W3CDTF">2018-07-23T15:28:22Z</dcterms:created>
  <dcterms:modified xsi:type="dcterms:W3CDTF">2018-09-17T16:08:09Z</dcterms:modified>
</cp:coreProperties>
</file>